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9" r:id="rId6"/>
    <p:sldId id="267" r:id="rId7"/>
    <p:sldId id="268" r:id="rId8"/>
    <p:sldId id="270" r:id="rId9"/>
    <p:sldId id="259" r:id="rId10"/>
    <p:sldId id="260" r:id="rId11"/>
    <p:sldId id="261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67079" y="0"/>
            <a:ext cx="8825658" cy="2165131"/>
          </a:xfrm>
        </p:spPr>
        <p:txBody>
          <a:bodyPr/>
          <a:lstStyle/>
          <a:p>
            <a:r>
              <a:rPr lang="pt-BR" dirty="0" smtClean="0"/>
              <a:t>Trabalho de IOT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806262" y="3720662"/>
            <a:ext cx="47708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Matheus Souza Pinto ( 22000502)</a:t>
            </a:r>
          </a:p>
          <a:p>
            <a:r>
              <a:rPr lang="pt-BR" dirty="0" smtClean="0"/>
              <a:t>Igor Guilherme dos Reis Melo (220001260</a:t>
            </a:r>
          </a:p>
          <a:p>
            <a:r>
              <a:rPr lang="pt-BR" dirty="0" smtClean="0"/>
              <a:t>João Pedro </a:t>
            </a:r>
            <a:r>
              <a:rPr lang="pt-BR" dirty="0" err="1" smtClean="0"/>
              <a:t>Turcatti</a:t>
            </a:r>
            <a:r>
              <a:rPr lang="pt-BR" dirty="0" smtClean="0"/>
              <a:t> (22001076)</a:t>
            </a:r>
          </a:p>
          <a:p>
            <a:r>
              <a:rPr lang="pt-BR" dirty="0" smtClean="0"/>
              <a:t>Talles Ryan Rodrigues Candido (2200061)</a:t>
            </a:r>
          </a:p>
          <a:p>
            <a:r>
              <a:rPr lang="pt-BR" dirty="0" smtClean="0"/>
              <a:t>Otávio Francisco Morelli Alves (21001801)</a:t>
            </a:r>
          </a:p>
          <a:p>
            <a:r>
              <a:rPr lang="pt-BR" dirty="0" smtClean="0"/>
              <a:t>Christian Mello </a:t>
            </a:r>
            <a:r>
              <a:rPr lang="pt-BR" dirty="0" err="1" smtClean="0"/>
              <a:t>Teio</a:t>
            </a:r>
            <a:r>
              <a:rPr lang="pt-BR" dirty="0" smtClean="0"/>
              <a:t> (22000730)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34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Tronco de Árvore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Basicamente ia ser do jeito mais fácil de se ligar com orquídeas onde colocaríamos uma  plataformas como suporte para ajudar as orquídeas. 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 o tronco da árvore ela ia ficar mais fácil para lidar 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Porém mais difícil de fazer acontecer. 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Outro problema é que não iria dar para plantar </a:t>
            </a:r>
          </a:p>
          <a:p>
            <a:pPr marL="0" indent="0">
              <a:buNone/>
            </a:pP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Varias de uma vez como na da escada.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OMO CULTIVAR ORQUÍDEAS EM PEDAÇOS DE TOCOS DE ÁRV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734" y="4327301"/>
            <a:ext cx="3374266" cy="25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m de tronco de árvore PNG | PNG M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98" y="824247"/>
            <a:ext cx="3967812" cy="627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taforma De Madeira Para Chinchila para Gaiola Pet Chilla – Aconchego dos  Bic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659114" y="598499"/>
            <a:ext cx="3472007" cy="34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lataforma De Madeira Para Chinchila para Gaiola Pet Chilla – Aconchego dos  Bic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412092" y="755952"/>
            <a:ext cx="3146433" cy="31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ataforma De Madeira Para Chinchila para Gaiola Pet Chilla – Aconchego dos  Bic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554652" y="3377906"/>
            <a:ext cx="3472007" cy="34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Água mineral 10 litros (sem vasilhame) - Água Mineral Rocha Bran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31578" y="-552792"/>
            <a:ext cx="1500522" cy="19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1120">
            <a:off x="5284311" y="599962"/>
            <a:ext cx="1914638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95208">
            <a:off x="5138743" y="2615756"/>
            <a:ext cx="1944519" cy="304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5474">
            <a:off x="6483345" y="-290141"/>
            <a:ext cx="1750739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15911">
            <a:off x="4415690" y="-122922"/>
            <a:ext cx="1750739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87115">
            <a:off x="6204715" y="2062693"/>
            <a:ext cx="1906204" cy="32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33216">
            <a:off x="4136754" y="2416816"/>
            <a:ext cx="1982021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lataforma De Madeira Para Chinchila para Gaiola Pet Chilla – Aconchego dos  Bic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478881" y="3583005"/>
            <a:ext cx="3111212" cy="314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08" y="4141714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24" y="4850560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71" y="4185488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59" y="4850560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67" y="1257416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37" y="2037615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870" y="1921505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31" y="1273494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55" y="1111598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71" y="1808230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82" y="4161258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553" y="4832689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29" y="3950630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8" y="4764394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814" y="1432916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aso de Orquídeas azuis com duas hastes | BELFL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29" y="2022095"/>
            <a:ext cx="1007495" cy="10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Arduino Uno Tecnologia - Imagens grátis no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585" y="5471265"/>
            <a:ext cx="849443" cy="6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Arduino Uno Tecnologia - Imagens grátis no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880" y="2843327"/>
            <a:ext cx="849443" cy="6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Arduino Uno Tecnologia - Imagens grátis no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6827" y="5285357"/>
            <a:ext cx="850505" cy="6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duino Uno Tecnologia - Imagens grátis no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768" y="2481831"/>
            <a:ext cx="1012613" cy="6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92575" y="1915085"/>
            <a:ext cx="1601640" cy="12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3588" y="4786465"/>
            <a:ext cx="1601640" cy="12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4975" y="2067485"/>
            <a:ext cx="1601640" cy="12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98556" y="1627471"/>
            <a:ext cx="2138857" cy="16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58129" y="4574844"/>
            <a:ext cx="2138857" cy="16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Cada orquídea tem seu jeito de ser cuidada.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As mais comuns são as:</a:t>
            </a:r>
          </a:p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Orquídea </a:t>
            </a:r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Baunilha (Amarela)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Orquídeas do </a:t>
            </a:r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Mato (Branca)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Orquídeas </a:t>
            </a:r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Terrestres (Amarelo com branco, Roxa, etc...)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Tipos de Orquídeas </a:t>
            </a:r>
            <a:r>
              <a:rPr lang="pt-B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Híbridas (Mistura mais de 1 cor )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5122" name="Picture 2" descr="Como cuidar de Orquídeas Roxa ou Branca - Blog Rebeca Fl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53" y="11529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quídea Roxa, República Dominic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688" y="4533362"/>
            <a:ext cx="2437651" cy="243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cuidar da </a:t>
            </a:r>
            <a:r>
              <a:rPr lang="pt-BR" dirty="0"/>
              <a:t>Orquídeas do Mato (Branca)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04339" cy="4669854"/>
          </a:xfrm>
        </p:spPr>
        <p:txBody>
          <a:bodyPr>
            <a:normAutofit fontScale="85000" lnSpcReduction="20000"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Rega: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as orquídeas devem ser regadas 1 vez a cada 4 dias. É essencial evitar regar em excesso.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Iluminação: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a orquídea não pode ser exposta diretamente ao sol. A luz é essencial para que ela floresça, mas uma luminosidade exagerada pode prejudicar a saúde dela.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Adubação: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as orquídeas precisam muito de nutrientes como Fósforo, Potássio e Nitrogênio. Ou seja, prefira adubos com maior quantidade de NPK.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Vasos: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prefira vasos de barro à vasos de plástico. Além de mais bonitos, eles ajudam a manter a flor saudável.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Descarte: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ao cortar uma folha, passe um pouco de canela em pó no local do corte, ele ajuda a cicatrizar mais rápido.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Doenças e pragas: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é comum aparecer manchas na orquídea. Elas devem ser tratadas com fumo de corda. Também não é raro aparecerem pulgões e cochonilhas, estes devem ser retirados com sabão de coco.</a:t>
            </a:r>
          </a:p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Coloração: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fique atenta à coloração das orquídeas. Se ela estiver com uma cor escura, é hora de mudar a planta de lugar e deixá-la um pouco mais perto da luz.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41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60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rquídeas </a:t>
            </a:r>
            <a:r>
              <a:rPr lang="pt-BR" sz="6000" b="1" dirty="0">
                <a:latin typeface="Arial" panose="020B0604020202020204" pitchFamily="34" charset="0"/>
                <a:cs typeface="Arial" panose="020B0604020202020204" pitchFamily="34" charset="0"/>
              </a:rPr>
              <a:t>Baunilha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Luz – 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Elas preferem uma iluminação entre média a alta, na natureza elas recebem luz filtrada pela copa das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árvores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Umidade – 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Forneça um nível de umidade entre 50 a 70% para que elas cresçam bem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Rega – 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Regue sempre que estiverem se aproximando da secura, pois elas não possuem formas eficazes de armazenarem água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Temperatura – 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As </a:t>
            </a:r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orquídeas-baunilha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se saem bem em temperaturas variando entre 24 a 28ºC durante o dia, com uma queda entre 8 a 15 graus durante a noite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Vaso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Grande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3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3312" y="156504"/>
            <a:ext cx="8755466" cy="680623"/>
          </a:xfrm>
        </p:spPr>
        <p:txBody>
          <a:bodyPr/>
          <a:lstStyle/>
          <a:p>
            <a:pPr algn="ctr"/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Orquídeas </a:t>
            </a:r>
            <a:r>
              <a:rPr lang="pt-BR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Terrestres/ </a:t>
            </a:r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pt-BR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ibridas </a:t>
            </a:r>
            <a:endParaRPr lang="pt-BR" sz="5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1988524"/>
            <a:ext cx="10217218" cy="4195481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 – A ventilação é sempre necessária. 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 – Normalmente essas orquídeas não necessitam de muito adubo. Seus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nutrientes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são retirados do solo em que estão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 – As orquídeas terrestres normalmente gostam muito de água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(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Este processo deve ocorrer de 2 a 3 vezes por semana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.) 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4 – Para o plantio procure por vasos fundos, e substrato de húmus com cascas finas de árvores. Utilize a terra vegetal e muito composto orgânico, para que a drenagem seja eficiente. </a:t>
            </a:r>
            <a:endParaRPr lang="pt-B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5 - Vaso – Grande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As 2 ideias principais.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Formato de Escada.</a:t>
            </a:r>
          </a:p>
          <a:p>
            <a:pPr algn="ctr"/>
            <a:endParaRPr lang="pt-BR" sz="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Formato de tronco com suportes. </a:t>
            </a:r>
            <a:endParaRPr lang="pt-BR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Pontos fortes e fracos </a:t>
            </a:r>
            <a:r>
              <a:rPr lang="pt-BR" dirty="0" smtClean="0"/>
              <a:t>do tipo Escada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maior ponto forte é que da para plantar varias orquídeas de uma vez e distribuir agua, sol, vento tudo igual mente para todas. </a:t>
            </a:r>
          </a:p>
          <a:p>
            <a:r>
              <a:rPr lang="pt-BR" dirty="0" smtClean="0"/>
              <a:t>É mais fácil de fazer o sistema e de manipular </a:t>
            </a:r>
          </a:p>
          <a:p>
            <a:r>
              <a:rPr lang="pt-BR" dirty="0" smtClean="0"/>
              <a:t>Não é muito ecológico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0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96316" y="0"/>
            <a:ext cx="8479849" cy="1499486"/>
          </a:xfrm>
        </p:spPr>
        <p:txBody>
          <a:bodyPr/>
          <a:lstStyle/>
          <a:p>
            <a:pPr algn="ctr"/>
            <a:r>
              <a:rPr lang="pt-BR" sz="4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 de Escada.</a:t>
            </a:r>
            <a:endParaRPr lang="pt-BR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scadas – Bralimpia Equipamento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16" y="-824248"/>
            <a:ext cx="6352859" cy="81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34" y="5370489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008" y="4098979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136" y="3980013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381" y="1420613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30" y="2684906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292" y="2751606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950" y="5247629"/>
            <a:ext cx="475528" cy="6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008" y="1436993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duino Uno Tecnologia - Imagens grátis no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75" y="4885846"/>
            <a:ext cx="1877917" cy="13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80" y="4688352"/>
            <a:ext cx="1481570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75" y="5001352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01" y="3706934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753" y="2465501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88" y="1333153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179" y="4098979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000" y="4132851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571" y="5454068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Orquídea Phalaenopsis Permanente em Vaso Oval - Romantik Momentos Especi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489" y="5550453"/>
            <a:ext cx="556156" cy="7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04405" y="4149427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Computador,Cooler Gaming,Pc,Caso Do Computador,Ventilador De Resfriamento,4  Tubos De Calor,Cpu,Refrigerador De Ar - Buy Jogos Para Pc De Refrigeração  De Ar,Caixa Do Computador Ventilador De Refrigeração,Cpu Refrigerador De Ar  Product on Alibaba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86645">
            <a:off x="11284239" y="5679062"/>
            <a:ext cx="851925" cy="85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Água mineral 10 litros (sem vasilhame) - Água Mineral Rocha Bran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40996" y="-237442"/>
            <a:ext cx="1500522" cy="19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1120">
            <a:off x="9686169" y="861661"/>
            <a:ext cx="1914638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9627989" y="660878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8680673" y="574629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9474209" y="1793818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8520023" y="1701427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5415">
            <a:off x="10676243" y="2507958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1120">
            <a:off x="9442764" y="2630472"/>
            <a:ext cx="1914638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9255933" y="3203900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8301748" y="3127981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393">
            <a:off x="10432507" y="4109732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9124720" y="4055101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7864">
            <a:off x="8155861" y="3973729"/>
            <a:ext cx="989915" cy="15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Extensão Reta com Mangueira p/ Extratora WAP Carpet Cleaner - Loja Oficial  W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1120">
            <a:off x="9245135" y="4290461"/>
            <a:ext cx="1817607" cy="30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sistema de (Escada/Janela) ficaria mais ou menos assim.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2" y="1975945"/>
            <a:ext cx="794581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5" name="AutoShape 4" descr="blob:https://web.whatsapp.com/90da529c-382b-4dcd-be5b-12f402bbf6d4"/>
          <p:cNvSpPr>
            <a:spLocks noChangeAspect="1" noChangeArrowheads="1"/>
          </p:cNvSpPr>
          <p:nvPr/>
        </p:nvSpPr>
        <p:spPr bwMode="auto">
          <a:xfrm>
            <a:off x="155575" y="-144463"/>
            <a:ext cx="3938684" cy="39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AutoShape 6" descr="blob:https://web.whatsapp.com/90da529c-382b-4dcd-be5b-12f402bbf6d4"/>
          <p:cNvSpPr>
            <a:spLocks noChangeAspect="1" noChangeArrowheads="1"/>
          </p:cNvSpPr>
          <p:nvPr/>
        </p:nvSpPr>
        <p:spPr bwMode="auto">
          <a:xfrm>
            <a:off x="2783161" y="348943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8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34" y="0"/>
            <a:ext cx="848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funcionaria ela ?</a:t>
            </a:r>
            <a:endParaRPr lang="pt-BR" dirty="0"/>
          </a:p>
        </p:txBody>
      </p:sp>
      <p:pic>
        <p:nvPicPr>
          <p:cNvPr id="4" name="Picture 18" descr="Caixa Gin 9 Divisões em MDF com Vidro 7,5x18x24cm Palácio da Arte -  PalacioDaArt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6394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77079" y="1524000"/>
            <a:ext cx="103897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Basicamente seria as plantas numa caixa estilo essa onde colocaríamos nas plataformas. </a:t>
            </a:r>
          </a:p>
          <a:p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Ficaria mais fácil para a distribuição de 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gua e uma planta não ia rouba os nutrientes da outra ‘Perfeitamente equilibrado como tudo deve ser’ – </a:t>
            </a:r>
            <a:r>
              <a:rPr lang="pt-BR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Thanos</a:t>
            </a:r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dirty="0"/>
          </a:p>
        </p:txBody>
      </p:sp>
      <p:pic>
        <p:nvPicPr>
          <p:cNvPr id="1028" name="Picture 4" descr="Nossa, Como diria o Thanos: | One Punch Man - Oficial Am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00" y="4054859"/>
            <a:ext cx="5089087" cy="270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</TotalTime>
  <Words>305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Íon</vt:lpstr>
      <vt:lpstr>Trabalho de IOT</vt:lpstr>
      <vt:lpstr>As 2 ideias principais.</vt:lpstr>
      <vt:lpstr>Pontos fortes e fracos do tipo Escada</vt:lpstr>
      <vt:lpstr>Formato de Escada.</vt:lpstr>
      <vt:lpstr>O sistema de (Escada/Janela) ficaria mais ou menos assim.</vt:lpstr>
      <vt:lpstr>  </vt:lpstr>
      <vt:lpstr>Apresentação do PowerPoint</vt:lpstr>
      <vt:lpstr>Apresentação do PowerPoint</vt:lpstr>
      <vt:lpstr>Como funcionaria ela ?</vt:lpstr>
      <vt:lpstr>Tronco de Árvore </vt:lpstr>
      <vt:lpstr>Apresentação do PowerPoint</vt:lpstr>
      <vt:lpstr>Cada orquídea tem seu jeito de ser cuidada. </vt:lpstr>
      <vt:lpstr>Como cuidar da Orquídeas do Mato (Branca) </vt:lpstr>
      <vt:lpstr>Orquídeas Baunilha</vt:lpstr>
      <vt:lpstr>Orquídeas Terrestres/ Hibridas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IOT</dc:title>
  <dc:creator>User</dc:creator>
  <cp:lastModifiedBy>aluno</cp:lastModifiedBy>
  <cp:revision>10</cp:revision>
  <dcterms:created xsi:type="dcterms:W3CDTF">2022-03-25T16:58:44Z</dcterms:created>
  <dcterms:modified xsi:type="dcterms:W3CDTF">2022-03-25T23:02:35Z</dcterms:modified>
</cp:coreProperties>
</file>